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67" r:id="rId20"/>
    <p:sldId id="282" r:id="rId21"/>
    <p:sldId id="287" r:id="rId22"/>
    <p:sldId id="270" r:id="rId23"/>
    <p:sldId id="271" r:id="rId24"/>
    <p:sldId id="272" r:id="rId2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81" d="100"/>
          <a:sy n="81" d="100"/>
        </p:scale>
        <p:origin x="-10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GV dẫn</a:t>
            </a:r>
            <a:r>
              <a:rPr lang="en-US" baseline="0" smtClean="0"/>
              <a:t> dắt vào bài luôn nhé!</a:t>
            </a:r>
          </a:p>
          <a:p>
            <a:r>
              <a:rPr lang="en-US" smtClean="0"/>
              <a:t> Bài</a:t>
            </a:r>
            <a:r>
              <a:rPr lang="en-US" baseline="0" smtClean="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smtClean="0">
                <a:solidFill>
                  <a:srgbClr val="0070C0"/>
                </a:solidFill>
                <a:latin typeface="Arial" pitchFamily="34" charset="0"/>
                <a:cs typeface="Arial" pitchFamily="34" charset="0"/>
              </a:rPr>
              <a:t>AI NHANH? </a:t>
            </a:r>
          </a:p>
          <a:p>
            <a:pPr algn="ctr"/>
            <a:r>
              <a:rPr lang="en-US" sz="4400" b="1" smtClean="0">
                <a:solidFill>
                  <a:srgbClr val="0070C0"/>
                </a:solidFill>
                <a:latin typeface="Arial" pitchFamily="34" charset="0"/>
                <a:cs typeface="Arial" pitchFamily="34" charset="0"/>
              </a:rPr>
              <a:t>AI ĐÚNG?</a:t>
            </a:r>
            <a:endParaRPr lang="en-US" sz="44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sải		</a:t>
            </a:r>
            <a:br>
              <a:rPr lang="en-US" smtClean="0">
                <a:latin typeface="Arial" pitchFamily="34" charset="0"/>
                <a:cs typeface="Arial" pitchFamily="34" charset="0"/>
              </a:rPr>
            </a:br>
            <a:r>
              <a:rPr lang="en-US" smtClean="0">
                <a:latin typeface="Arial" pitchFamily="34" charset="0"/>
                <a:cs typeface="Arial" pitchFamily="34" charset="0"/>
              </a:rPr>
              <a:t>xa		</a:t>
            </a:r>
            <a:br>
              <a:rPr lang="en-US" smtClean="0">
                <a:latin typeface="Arial" pitchFamily="34" charset="0"/>
                <a:cs typeface="Arial" pitchFamily="34" charset="0"/>
              </a:rPr>
            </a:br>
            <a:r>
              <a:rPr lang="en-US" smtClean="0">
                <a:latin typeface="Arial" pitchFamily="34" charset="0"/>
                <a:cs typeface="Arial" pitchFamily="34" charset="0"/>
              </a:rPr>
              <a:t>mênh mông</a:t>
            </a:r>
            <a:br>
              <a:rPr lang="en-US" smtClean="0">
                <a:latin typeface="Arial" pitchFamily="34" charset="0"/>
                <a:cs typeface="Arial" pitchFamily="34" charset="0"/>
              </a:rPr>
            </a:br>
            <a:r>
              <a:rPr lang="en-US" smtClean="0">
                <a:latin typeface="Arial" pitchFamily="34" charset="0"/>
                <a:cs typeface="Arial" pitchFamily="34" charset="0"/>
              </a:rPr>
              <a:t>dập dềnh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độ dài của cánh.</a:t>
            </a:r>
            <a:endParaRPr lang="en-US" sz="3600">
              <a:latin typeface="Arial" pitchFamily="34" charset="0"/>
              <a:cs typeface="Arial" pitchFamily="34" charset="0"/>
            </a:endParaRP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biển lớn.</a:t>
            </a:r>
            <a:endParaRPr lang="en-US" sz="3600">
              <a:latin typeface="Arial" pitchFamily="34" charset="0"/>
              <a:cs typeface="Arial" pitchFamily="34" charset="0"/>
            </a:endParaRP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chuyển động lên xuống nhịp nhàng trên mặt nước.</a:t>
            </a:r>
            <a:endParaRPr lang="en-US" sz="3600">
              <a:latin typeface="Arial" pitchFamily="34" charset="0"/>
              <a:cs typeface="Arial" pitchFamily="34" charset="0"/>
            </a:endParaRP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thời tiết bất thường, có gió mạnh và mưa lớn.</a:t>
            </a:r>
            <a:endParaRPr lang="en-US" sz="3600">
              <a:latin typeface="Arial" pitchFamily="34" charset="0"/>
              <a:cs typeface="Arial" pitchFamily="34" charset="0"/>
            </a:endParaRP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phần da nối các ngón chân với nhau.</a:t>
            </a:r>
            <a:endParaRPr lang="en-US" sz="3600">
              <a:latin typeface="Arial" pitchFamily="34" charset="0"/>
              <a:cs typeface="Arial" pitchFamily="34" charset="0"/>
            </a:endParaRP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Loài chim nào xuất hiện trong bài?</a:t>
            </a:r>
            <a:endParaRPr lang="en-US" sz="3200">
              <a:latin typeface="Arial" pitchFamily="34" charset="0"/>
              <a:ea typeface="Arial-Rounded" pitchFamily="34" charset="0"/>
              <a:cs typeface="Arial" pitchFamily="34" charset="0"/>
            </a:endParaRP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Hải âu có thể bay xa như thế nào?</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Ngoài bay xa, hải âu còn có khả năng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a:t>
            </a:r>
            <a:r>
              <a:rPr lang="vi-VN" sz="3600" smtClean="0">
                <a:latin typeface="Arial" pitchFamily="34" charset="0"/>
                <a:cs typeface="Arial" pitchFamily="34" charset="0"/>
              </a:rPr>
              <a:t>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hải âu được gọi là loài chim báo bão?</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Kể tên một số loài chim mà em biết.</a:t>
            </a:r>
            <a:endParaRPr lang="en-US" sz="2800">
              <a:latin typeface="Arial" pitchFamily="34" charset="0"/>
              <a:ea typeface="Arial-Rounded" pitchFamily="34" charset="0"/>
              <a:cs typeface="Arial" pitchFamily="34" charset="0"/>
            </a:endParaRP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smtClean="0">
                <a:latin typeface="Arial" pitchFamily="34" charset="0"/>
                <a:ea typeface="Arial-Rounded" pitchFamily="34" charset="0"/>
                <a:cs typeface="Arial" pitchFamily="34" charset="0"/>
              </a:rPr>
              <a:t>Các loài chim đó giúp ích gì cho cuộc sống và cho con người?</a:t>
            </a:r>
            <a:endParaRPr lang="en-US" sz="25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smtClean="0">
                <a:solidFill>
                  <a:srgbClr val="7030A0"/>
                </a:solidFill>
                <a:latin typeface="HP001 4 hàng" pitchFamily="34" charset="0"/>
                <a:ea typeface="Arial-Rounded" pitchFamily="34" charset="0"/>
                <a:cs typeface="Arial-Rounded" pitchFamily="34" charset="0"/>
              </a:rPr>
              <a:t>jŪg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Ngoài </a:t>
            </a:r>
            <a:r>
              <a:rPr lang="vi-VN" sz="3200" b="1" smtClean="0">
                <a:solidFill>
                  <a:srgbClr val="7030A0"/>
                </a:solidFill>
                <a:latin typeface="HP001 4 hàng" pitchFamily="34" charset="0"/>
                <a:ea typeface="Arial-Rounded" pitchFamily="34" charset="0"/>
                <a:cs typeface="Arial-Rounded" pitchFamily="34" charset="0"/>
              </a:rPr>
              <a:t>bay xa</a:t>
            </a:r>
            <a:r>
              <a:rPr lang="en-US" sz="3200" b="1" smtClean="0">
                <a:solidFill>
                  <a:srgbClr val="7030A0"/>
                </a:solidFill>
                <a:latin typeface="HP001 4 hàng" pitchFamily="34" charset="0"/>
                <a:ea typeface="Arial-Rounded" pitchFamily="34" charset="0"/>
                <a:cs typeface="Arial-Rounded" pitchFamily="34" charset="0"/>
              </a:rPr>
              <a:t>,</a:t>
            </a:r>
            <a:r>
              <a:rPr lang="vi-VN" sz="3200" b="1" smtClean="0">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a:t>
            </a:r>
            <a:r>
              <a:rPr lang="vi-VN" sz="3200" b="1" smtClean="0">
                <a:solidFill>
                  <a:srgbClr val="7030A0"/>
                </a:solidFill>
                <a:latin typeface="HP001 4 hàng" pitchFamily="34" charset="0"/>
                <a:ea typeface="Arial-Rounded" pitchFamily="34" charset="0"/>
                <a:cs typeface="Arial-Rounded" pitchFamily="34" charset="0"/>
              </a:rPr>
              <a:t>giĈ</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Hải âu có thể bay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Ngoài bay xa, hải âu còn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Loài chim của biển cả</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104, 105).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106, 107).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p>
          <a:p>
            <a:r>
              <a:rPr lang="en-US" b="1" smtClean="0">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a:t>
            </a:r>
            <a:r>
              <a:rPr lang="vi-VN" sz="4000" smtClean="0">
                <a:latin typeface="Arial" pitchFamily="34" charset="0"/>
                <a:cs typeface="Arial" pitchFamily="34" charset="0"/>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smtClean="0">
                <a:latin typeface="Arial" pitchFamily="34" charset="0"/>
                <a:ea typeface="AvantGarde" pitchFamily="2" charset="0"/>
                <a:cs typeface="Arial" pitchFamily="34" charset="0"/>
              </a:rPr>
              <a:t>?</a:t>
            </a:r>
            <a:endParaRPr lang="en-US" sz="3200">
              <a:latin typeface="Arial" pitchFamily="34" charset="0"/>
              <a:ea typeface="AvantGarde" pitchFamily="2" charset="0"/>
              <a:cs typeface="Arial" pitchFamily="34" charset="0"/>
            </a:endParaRP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LOÀI CHIM CỦA BIỂN CẢ</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a:t>
            </a:r>
            <a:r>
              <a:rPr lang="en-US" sz="2400" b="1" smtClean="0">
                <a:latin typeface="Arial" pitchFamily="34" charset="0"/>
                <a:ea typeface="Arial-Rounded" pitchFamily="34" charset="0"/>
                <a:cs typeface="Arial" pitchFamily="34" charset="0"/>
              </a:rPr>
              <a:t>điểm khác nhau giữa chim và cá?</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592</Words>
  <Application>Microsoft Office PowerPoint</Application>
  <PresentationFormat>On-screen Show (16:9)</PresentationFormat>
  <Paragraphs>119</Paragraphs>
  <Slides>24</Slides>
  <Notes>13</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225</cp:revision>
  <dcterms:created xsi:type="dcterms:W3CDTF">2020-12-08T15:48:47Z</dcterms:created>
  <dcterms:modified xsi:type="dcterms:W3CDTF">2021-04-28T00:29:42Z</dcterms:modified>
</cp:coreProperties>
</file>